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a Hamah Alfidaa" charset="1" panose="00000500000000000000"/>
      <p:regular r:id="rId15"/>
    </p:embeddedFont>
    <p:embeddedFont>
      <p:font typeface="TT Chocolates Bold" charset="1" panose="02000803020000020003"/>
      <p:regular r:id="rId16"/>
    </p:embeddedFont>
    <p:embeddedFont>
      <p:font typeface="TT Chocolates" charset="1" panose="02000503020000020003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5.jpeg" Type="http://schemas.openxmlformats.org/officeDocument/2006/relationships/image"/><Relationship Id="rId5" Target="https://www.youtube.com/watch?v=k9QPMD3zvg8" TargetMode="External" Type="http://schemas.openxmlformats.org/officeDocument/2006/relationships/video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5.jpeg" Type="http://schemas.openxmlformats.org/officeDocument/2006/relationships/image"/><Relationship Id="rId4" Target="https://www.youtube.com/live/C0yVgf1oC4Q" TargetMode="External" Type="http://schemas.openxmlformats.org/officeDocument/2006/relationships/video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https://www.youtube.com/watch?v=pB0WWyibFY8" TargetMode="External" Type="http://schemas.openxmlformats.org/officeDocument/2006/relationships/video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7.png" Type="http://schemas.openxmlformats.org/officeDocument/2006/relationships/image"/><Relationship Id="rId4" Target="https://apps.apple.com/br/developer/ammonite-design-studios-ltd/id460176444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5.jpeg" Type="http://schemas.openxmlformats.org/officeDocument/2006/relationships/image"/><Relationship Id="rId4" Target="https://www.youtube.com/watch?v=dbdCoHtSxEA" TargetMode="External" Type="http://schemas.openxmlformats.org/officeDocument/2006/relationships/video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5.jpeg" Type="http://schemas.openxmlformats.org/officeDocument/2006/relationships/image"/><Relationship Id="rId4" Target="https://www.youtube.com/watch?v=382WEY7yL-k" TargetMode="External" Type="http://schemas.openxmlformats.org/officeDocument/2006/relationships/video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16" t="-8164" r="-1723" b="-1692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66553">
            <a:off x="-5268182" y="-772916"/>
            <a:ext cx="25077868" cy="17812091"/>
          </a:xfrm>
          <a:custGeom>
            <a:avLst/>
            <a:gdLst/>
            <a:ahLst/>
            <a:cxnLst/>
            <a:rect r="r" b="b" t="t" l="l"/>
            <a:pathLst>
              <a:path h="17812091" w="25077868">
                <a:moveTo>
                  <a:pt x="0" y="0"/>
                </a:moveTo>
                <a:lnTo>
                  <a:pt x="25077868" y="0"/>
                </a:lnTo>
                <a:lnTo>
                  <a:pt x="25077868" y="17812090"/>
                </a:lnTo>
                <a:lnTo>
                  <a:pt x="0" y="17812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26670" y="2348042"/>
            <a:ext cx="8334816" cy="5910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43"/>
              </a:lnSpc>
            </a:pPr>
            <a:r>
              <a:rPr lang="en-US" sz="15401">
                <a:solidFill>
                  <a:srgbClr val="FFFFFF"/>
                </a:solidFill>
                <a:latin typeface="Ara Hamah Alfidaa"/>
                <a:ea typeface="Ara Hamah Alfidaa"/>
                <a:cs typeface="Ara Hamah Alfidaa"/>
                <a:sym typeface="Ara Hamah Alfidaa"/>
              </a:rPr>
              <a:t>rEALIDADE VIRTUAL IMERSIVA (RVi)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3062465" y="8940396"/>
            <a:ext cx="6102269" cy="635808"/>
            <a:chOff x="0" y="0"/>
            <a:chExt cx="3900488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900488" cy="406400"/>
            </a:xfrm>
            <a:custGeom>
              <a:avLst/>
              <a:gdLst/>
              <a:ahLst/>
              <a:cxnLst/>
              <a:rect r="r" b="b" t="t" l="l"/>
              <a:pathLst>
                <a:path h="406400" w="3900488">
                  <a:moveTo>
                    <a:pt x="3697288" y="0"/>
                  </a:moveTo>
                  <a:cubicBezTo>
                    <a:pt x="3809512" y="0"/>
                    <a:pt x="3900488" y="90976"/>
                    <a:pt x="3900488" y="203200"/>
                  </a:cubicBezTo>
                  <a:cubicBezTo>
                    <a:pt x="3900488" y="315424"/>
                    <a:pt x="3809512" y="406400"/>
                    <a:pt x="369728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>
                <a:alpha val="85882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3900488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6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043415" y="9052877"/>
            <a:ext cx="534056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A036BB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Grupo: Luana, Mateus Maas, Kelvin e Thiago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415" t="-4760" r="-6863" b="-1399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322489">
            <a:off x="4471711" y="-1871268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2" y="0"/>
                </a:lnTo>
                <a:lnTo>
                  <a:pt x="18116952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86770" y="4878299"/>
            <a:ext cx="11301259" cy="5212706"/>
          </a:xfrm>
          <a:custGeom>
            <a:avLst/>
            <a:gdLst/>
            <a:ahLst/>
            <a:cxnLst/>
            <a:rect r="r" b="b" t="t" l="l"/>
            <a:pathLst>
              <a:path h="5212706" w="11301259">
                <a:moveTo>
                  <a:pt x="0" y="0"/>
                </a:moveTo>
                <a:lnTo>
                  <a:pt x="11301259" y="0"/>
                </a:lnTo>
                <a:lnTo>
                  <a:pt x="11301259" y="5212706"/>
                </a:lnTo>
                <a:lnTo>
                  <a:pt x="0" y="52127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85087" y="2220824"/>
            <a:ext cx="9266330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 spc="27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O </a:t>
            </a:r>
            <a:r>
              <a:rPr lang="en-US" b="true" sz="3399" spc="27">
                <a:solidFill>
                  <a:srgbClr val="FFFFFF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Fulldive VR</a:t>
            </a:r>
            <a:r>
              <a:rPr lang="en-US" sz="3399" spc="27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 é um ecossistema completo de realidade virtual para Android, projetado para oferecer uma experiência imersiva e social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85087" y="340691"/>
            <a:ext cx="4928592" cy="175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252"/>
              </a:lnSpc>
              <a:spcBef>
                <a:spcPct val="0"/>
              </a:spcBef>
            </a:pPr>
            <a:r>
              <a:rPr lang="en-US" sz="10180">
                <a:solidFill>
                  <a:srgbClr val="FFFFFF"/>
                </a:solidFill>
                <a:latin typeface="Ara Hamah Alfidaa"/>
                <a:ea typeface="Ara Hamah Alfidaa"/>
                <a:cs typeface="Ara Hamah Alfidaa"/>
                <a:sym typeface="Ara Hamah Alfidaa"/>
              </a:rPr>
              <a:t>Fulldive VR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17683" y="4296007"/>
            <a:ext cx="6095997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Principais Recursos:</a:t>
            </a:r>
          </a:p>
          <a:p>
            <a:pPr algn="l" marL="734063" indent="-367031" lvl="1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Player de Vídeos VR e 360°</a:t>
            </a:r>
          </a:p>
          <a:p>
            <a:pPr algn="l" marL="734063" indent="-367031" lvl="1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Navegação em VR</a:t>
            </a:r>
          </a:p>
          <a:p>
            <a:pPr algn="l" marL="734063" indent="-367031" lvl="1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Galeria VR para Fotos e Vídeos</a:t>
            </a:r>
          </a:p>
          <a:p>
            <a:pPr algn="l" marL="734063" indent="-367031" lvl="1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Jogos e Apps VR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415" t="-4760" r="-6863" b="-1399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322489">
            <a:off x="4471711" y="-1871268"/>
            <a:ext cx="18116952" cy="12867951"/>
          </a:xfrm>
          <a:custGeom>
            <a:avLst/>
            <a:gdLst/>
            <a:ahLst/>
            <a:cxnLst/>
            <a:rect r="r" b="b" t="t" l="l"/>
            <a:pathLst>
              <a:path h="12867951" w="18116952">
                <a:moveTo>
                  <a:pt x="0" y="0"/>
                </a:moveTo>
                <a:lnTo>
                  <a:pt x="18116952" y="0"/>
                </a:lnTo>
                <a:lnTo>
                  <a:pt x="18116952" y="12867951"/>
                </a:lnTo>
                <a:lnTo>
                  <a:pt x="0" y="12867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pic>
        <p:nvPicPr>
          <p:cNvPr name="Picture 4" id="4"/>
          <p:cNvPicPr>
            <a:picLocks noChangeAspect="true"/>
          </p:cNvPicPr>
          <p:nvPr>
            <a:videoFile r:link="rId5"/>
          </p:nvPr>
        </p:nvPicPr>
        <p:blipFill>
          <a:blip r:embed="rId4"/>
          <a:stretch>
            <a:fillRect/>
          </a:stretch>
        </p:blipFill>
        <p:spPr>
          <a:xfrm rot="0">
            <a:off x="711896" y="404144"/>
            <a:ext cx="16798482" cy="94417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415" t="-4760" r="-6863" b="-13993"/>
            </a:stretch>
          </a:blipFill>
        </p:spPr>
      </p:sp>
      <p:pic>
        <p:nvPicPr>
          <p:cNvPr name="Picture 3" id="3"/>
          <p:cNvPicPr>
            <a:picLocks noChangeAspect="true"/>
          </p:cNvPicPr>
          <p:nvPr>
            <a:videoFile r:link="rId4"/>
          </p:nvPr>
        </p:nvPicPr>
        <p:blipFill>
          <a:blip r:embed="rId3"/>
          <a:stretch>
            <a:fillRect/>
          </a:stretch>
        </p:blipFill>
        <p:spPr>
          <a:xfrm rot="0">
            <a:off x="3137225" y="408159"/>
            <a:ext cx="12013550" cy="947068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42415" t="-4760" r="-6863" b="-1399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2012453" y="2218314"/>
            <a:ext cx="16842284" cy="11962591"/>
          </a:xfrm>
          <a:custGeom>
            <a:avLst/>
            <a:gdLst/>
            <a:ahLst/>
            <a:cxnLst/>
            <a:rect r="r" b="b" t="t" l="l"/>
            <a:pathLst>
              <a:path h="11962591" w="16842284">
                <a:moveTo>
                  <a:pt x="0" y="0"/>
                </a:moveTo>
                <a:lnTo>
                  <a:pt x="16842283" y="0"/>
                </a:lnTo>
                <a:lnTo>
                  <a:pt x="16842283" y="11962590"/>
                </a:lnTo>
                <a:lnTo>
                  <a:pt x="0" y="119625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3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4313158"/>
            <a:ext cx="10667574" cy="5973842"/>
          </a:xfrm>
          <a:custGeom>
            <a:avLst/>
            <a:gdLst/>
            <a:ahLst/>
            <a:cxnLst/>
            <a:rect r="r" b="b" t="t" l="l"/>
            <a:pathLst>
              <a:path h="5973842" w="10667574">
                <a:moveTo>
                  <a:pt x="0" y="0"/>
                </a:moveTo>
                <a:lnTo>
                  <a:pt x="10667574" y="0"/>
                </a:lnTo>
                <a:lnTo>
                  <a:pt x="10667574" y="5973842"/>
                </a:lnTo>
                <a:lnTo>
                  <a:pt x="0" y="59738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42681" y="1489739"/>
            <a:ext cx="7701654" cy="1514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35"/>
              </a:lnSpc>
            </a:pPr>
            <a:r>
              <a:rPr lang="en-US" sz="14216">
                <a:solidFill>
                  <a:srgbClr val="FFFFFF"/>
                </a:solidFill>
                <a:latin typeface="Ara Hamah Alfidaa"/>
                <a:ea typeface="Ara Hamah Alfidaa"/>
                <a:cs typeface="Ara Hamah Alfidaa"/>
                <a:sym typeface="Ara Hamah Alfidaa"/>
              </a:rPr>
              <a:t>Inmind vr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1449909"/>
            <a:ext cx="7506614" cy="1619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2784" indent="-336392" lvl="1">
              <a:lnSpc>
                <a:spcPts val="4362"/>
              </a:lnSpc>
              <a:buFont typeface="Arial"/>
              <a:buChar char="•"/>
            </a:pPr>
            <a:r>
              <a:rPr lang="en-US" sz="3116" spc="24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Desenvolvido pela Luden.io</a:t>
            </a:r>
          </a:p>
          <a:p>
            <a:pPr algn="l" marL="672784" indent="-336392" lvl="1">
              <a:lnSpc>
                <a:spcPts val="4362"/>
              </a:lnSpc>
              <a:spcBef>
                <a:spcPct val="0"/>
              </a:spcBef>
              <a:buFont typeface="Arial"/>
              <a:buChar char="•"/>
            </a:pPr>
            <a:r>
              <a:rPr lang="en-US" sz="3116" spc="24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Permite ao jogador explorar o cérebro humano em nível microscópico.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229697" y="4094969"/>
            <a:ext cx="6029603" cy="331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1"/>
              </a:lnSpc>
              <a:spcBef>
                <a:spcPct val="0"/>
              </a:spcBef>
            </a:pPr>
            <a:r>
              <a:rPr lang="en-US" sz="2708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No InMind VR, você assume o papel de </a:t>
            </a:r>
          </a:p>
          <a:p>
            <a:pPr algn="ctr">
              <a:lnSpc>
                <a:spcPts val="3791"/>
              </a:lnSpc>
              <a:spcBef>
                <a:spcPct val="0"/>
              </a:spcBef>
            </a:pPr>
            <a:r>
              <a:rPr lang="en-US" sz="2708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um cientista miniaturizado que viaja pelo </a:t>
            </a:r>
          </a:p>
          <a:p>
            <a:pPr algn="ctr">
              <a:lnSpc>
                <a:spcPts val="3791"/>
              </a:lnSpc>
              <a:spcBef>
                <a:spcPct val="0"/>
              </a:spcBef>
            </a:pPr>
            <a:r>
              <a:rPr lang="en-US" sz="2708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cérebro de um paciente. </a:t>
            </a:r>
          </a:p>
          <a:p>
            <a:pPr algn="ctr">
              <a:lnSpc>
                <a:spcPts val="3791"/>
              </a:lnSpc>
              <a:spcBef>
                <a:spcPct val="0"/>
              </a:spcBef>
            </a:pPr>
            <a:r>
              <a:rPr lang="en-US" sz="2708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O objetivo principal é localizar e </a:t>
            </a:r>
          </a:p>
          <a:p>
            <a:pPr algn="ctr">
              <a:lnSpc>
                <a:spcPts val="3791"/>
              </a:lnSpc>
              <a:spcBef>
                <a:spcPct val="0"/>
              </a:spcBef>
            </a:pPr>
            <a:r>
              <a:rPr lang="en-US" sz="2708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neutralizar neurônios defeituosos, </a:t>
            </a:r>
          </a:p>
          <a:p>
            <a:pPr algn="ctr">
              <a:lnSpc>
                <a:spcPts val="3791"/>
              </a:lnSpc>
              <a:spcBef>
                <a:spcPct val="0"/>
              </a:spcBef>
            </a:pPr>
            <a:r>
              <a:rPr lang="en-US" sz="2708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que estão associados a distúrbios mentais.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>
            <a:videoFile r:link="rId3"/>
          </p:nvPr>
        </p:nvPicPr>
        <p:blipFill>
          <a:blip r:embed="rId2"/>
          <a:stretch>
            <a:fillRect/>
          </a:stretch>
        </p:blipFill>
        <p:spPr>
          <a:xfrm rot="0">
            <a:off x="1028700" y="582207"/>
            <a:ext cx="16486752" cy="926655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90035" y="3937720"/>
            <a:ext cx="14235665" cy="5320580"/>
          </a:xfrm>
          <a:custGeom>
            <a:avLst/>
            <a:gdLst/>
            <a:ahLst/>
            <a:cxnLst/>
            <a:rect r="r" b="b" t="t" l="l"/>
            <a:pathLst>
              <a:path h="5320580" w="14235665">
                <a:moveTo>
                  <a:pt x="0" y="0"/>
                </a:moveTo>
                <a:lnTo>
                  <a:pt x="14235666" y="0"/>
                </a:lnTo>
                <a:lnTo>
                  <a:pt x="14235666" y="5320580"/>
                </a:lnTo>
                <a:lnTo>
                  <a:pt x="0" y="53205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-2997806" y="-266700"/>
            <a:ext cx="15158500" cy="2413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39"/>
              </a:lnSpc>
            </a:pPr>
            <a:r>
              <a:rPr lang="en-US" sz="14100">
                <a:solidFill>
                  <a:srgbClr val="FFFFFF"/>
                </a:solidFill>
                <a:latin typeface="Ara Hamah Alfidaa"/>
                <a:ea typeface="Ara Hamah Alfidaa"/>
                <a:cs typeface="Ara Hamah Alfidaa"/>
                <a:sym typeface="Ara Hamah Alfidaa"/>
              </a:rPr>
              <a:t>mINEFORGE vr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95007" y="2432685"/>
            <a:ext cx="9005627" cy="1362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3204" indent="-281602" lvl="1">
              <a:lnSpc>
                <a:spcPts val="3652"/>
              </a:lnSpc>
              <a:buFont typeface="Arial"/>
              <a:buChar char="•"/>
            </a:pPr>
            <a:r>
              <a:rPr lang="en-US" sz="2608" spc="20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Jogo de mineração baseado em blocos de realidade virtual</a:t>
            </a:r>
          </a:p>
          <a:p>
            <a:pPr algn="l" marL="563204" indent="-281602" lvl="1">
              <a:lnSpc>
                <a:spcPts val="3652"/>
              </a:lnSpc>
              <a:buFont typeface="Arial"/>
              <a:buChar char="•"/>
            </a:pPr>
            <a:r>
              <a:rPr lang="en-US" sz="2608" spc="20" u="sng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  <a:hlinkClick r:id="rId4" tooltip="https://apps.apple.com/br/developer/ammonite-design-studios-ltd/id460176444"/>
              </a:rPr>
              <a:t>Ammonite Design Studios </a:t>
            </a:r>
          </a:p>
          <a:p>
            <a:pPr algn="l" marL="563204" indent="-281602" lvl="1">
              <a:lnSpc>
                <a:spcPts val="3652"/>
              </a:lnSpc>
              <a:spcBef>
                <a:spcPct val="0"/>
              </a:spcBef>
              <a:buFont typeface="Arial"/>
              <a:buChar char="•"/>
            </a:pPr>
            <a:r>
              <a:rPr lang="en-US" sz="2608" spc="20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IOS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pic>
        <p:nvPicPr>
          <p:cNvPr name="Picture 3" id="3"/>
          <p:cNvPicPr>
            <a:picLocks noChangeAspect="true"/>
          </p:cNvPicPr>
          <p:nvPr>
            <a:videoFile r:link="rId4"/>
          </p:nvPr>
        </p:nvPicPr>
        <p:blipFill>
          <a:blip r:embed="rId3"/>
          <a:stretch>
            <a:fillRect/>
          </a:stretch>
        </p:blipFill>
        <p:spPr>
          <a:xfrm rot="0">
            <a:off x="1028700" y="654448"/>
            <a:ext cx="16230600" cy="91225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39058" t="-2806" r="-7281" b="-13609"/>
            </a:stretch>
          </a:blipFill>
        </p:spPr>
      </p:sp>
      <p:pic>
        <p:nvPicPr>
          <p:cNvPr name="Picture 3" id="3"/>
          <p:cNvPicPr>
            <a:picLocks noChangeAspect="true"/>
          </p:cNvPicPr>
          <p:nvPr>
            <a:videoFile r:link="rId4"/>
          </p:nvPr>
        </p:nvPicPr>
        <p:blipFill>
          <a:blip r:embed="rId3"/>
          <a:stretch>
            <a:fillRect/>
          </a:stretch>
        </p:blipFill>
        <p:spPr>
          <a:xfrm rot="0">
            <a:off x="570660" y="324761"/>
            <a:ext cx="17146680" cy="96374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DAGhXzKJOZs</dc:identifier>
  <dcterms:modified xsi:type="dcterms:W3CDTF">2011-08-01T06:04:30Z</dcterms:modified>
  <cp:revision>1</cp:revision>
  <dc:title>Pink and Blue Modern Virtual Reality Presentation</dc:title>
</cp:coreProperties>
</file>

<file path=docProps/thumbnail.jpeg>
</file>